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4"/>
  </p:handout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94"/>
  </p:normalViewPr>
  <p:slideViewPr>
    <p:cSldViewPr snapToGrid="0">
      <p:cViewPr varScale="1">
        <p:scale>
          <a:sx n="121" d="100"/>
          <a:sy n="121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9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9733A2-97B0-6440-541D-3EFE05F242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663FC-9BF3-EDE0-3196-7311416C7D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0316FA-3DB3-2E81-81CE-531F20182A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EE958-E8D1-9241-8FBF-09A4BA89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20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lorful cityscape with a blue background&#10;&#10;Description automatically generated">
            <a:extLst>
              <a:ext uri="{FF2B5EF4-FFF2-40B4-BE49-F238E27FC236}">
                <a16:creationId xmlns:a16="http://schemas.microsoft.com/office/drawing/2014/main" id="{76BCC4B1-BEDA-6CBB-6DC7-E3AC968639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9" y="8096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F26636-29A6-2473-9464-115547941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5602E-1EA2-565C-25AA-E91A5358A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7C20A-620B-9426-D57A-6F3063A23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49FFE-F037-7369-175B-B7EA536B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A29B3-8B98-9750-8E42-7D14D909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nk logo with stars and a black background&#10;&#10;Description automatically generated">
            <a:extLst>
              <a:ext uri="{FF2B5EF4-FFF2-40B4-BE49-F238E27FC236}">
                <a16:creationId xmlns:a16="http://schemas.microsoft.com/office/drawing/2014/main" id="{697D3725-892A-E974-72F2-EEE85FCE33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9" y="17555"/>
            <a:ext cx="1010351" cy="1010351"/>
          </a:xfrm>
          <a:prstGeom prst="rect">
            <a:avLst/>
          </a:prstGeom>
        </p:spPr>
      </p:pic>
      <p:pic>
        <p:nvPicPr>
          <p:cNvPr id="10" name="Picture 9" descr="A logo for a cardiological society of india&#10;&#10;Description automatically generated">
            <a:extLst>
              <a:ext uri="{FF2B5EF4-FFF2-40B4-BE49-F238E27FC236}">
                <a16:creationId xmlns:a16="http://schemas.microsoft.com/office/drawing/2014/main" id="{F26EB580-A454-E37A-727D-CC08A778575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3401" y="94299"/>
            <a:ext cx="771670" cy="84216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6080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9C05A-3158-EE4A-44FA-2F462C2BB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60786-0678-1363-0920-66AA36D4F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8314F-C2ED-7B8D-D880-E57A16252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38115-905A-8947-FFCB-16653F94F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27729-1D7A-D249-0A5D-70BB4C96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2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83F37-40D3-8AF7-CA49-813D5149F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06070-D91E-18D9-C995-06A7A2A24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131D4-F9CB-A373-DD97-7ED6B9901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4BBC2-138F-DFE0-1E55-7A76D999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00934-A50F-5EAD-702B-0992F648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6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2D686-FD0D-6D10-E9D2-97AA9652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BBA06-A9D0-033C-5DFF-881B0131A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48C13-0DD9-FBBE-A1DD-2E55C4B65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1C245-DCC6-6B28-DF10-31ACCEE23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419D8-B375-6519-03CF-4B9E3A7C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4D78B-2EBC-0973-61A6-2440DE05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0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46D3-3684-FD4C-31C8-C5761B218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DF258-B955-C643-F634-12CB171DB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82079-01B5-F41F-3D19-0A2FE4490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228728-97E0-4653-C5E4-5FD8DD0E0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13FB5-E9AF-FA6B-F400-D5233D6DD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0EE8F4-E071-6D2D-1F65-8253B3B3F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CFAC14-BB09-3AC5-C665-AD0A1D3D9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E903E-74FB-F6A2-FEFC-0C5A15D9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2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D8E19-AC3F-4A6C-9595-48C837ECD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7FAA6-63AE-37DA-1380-83DD54CA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6A24D-DF0F-5586-D5A8-4CEB1CC4C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FA585-3874-862F-9EA5-470CCF6A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8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7BD76F-340A-EA97-C9C0-F12809874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500717-34EC-9AC5-0878-5F3C0E94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E108B-803D-34C1-D5E4-5C7277E1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04B0F-431A-6968-F133-1CEEAC1F6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18839-AFAE-6944-85B6-631F2EB87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82CBB-FA93-997C-4868-BB22F0043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9D6C6-3737-EAFF-F710-A20027F68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DD21-E852-A689-92BD-96867CC3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6CDF2-B045-7283-F9BB-7936DF365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9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DA21-B612-8B4A-86B5-14A115ECB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2025B9-21C6-95B0-3930-14CF08214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83420-57B9-CE71-7EFA-4AFB6687F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94A9BF-4AD2-24FA-9FA6-0CACF3AA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20704-F4EC-43A0-1C23-7BCE4268D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9077C-C9DA-A5DF-2B5D-423DE3DE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1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D0B52-0235-C43D-A12D-869410F45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EAAB5-D65A-00FA-68FC-415F4A46A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56885-989D-D79C-AAE6-69EA84AC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D2A86-E6DF-6518-139F-040DBB63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978B8-97D6-0234-F422-DCF58531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8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94F687-81DA-8D45-40C7-70E32CB959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1048C-8F28-F093-DD7A-63C401376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0420A-3863-D650-DFC3-C3656C27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E33F-FA2F-DB42-9B4A-74CACE04D979}" type="datetimeFigureOut">
              <a:rPr lang="en-US" smtClean="0"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57D00-999D-2663-4831-B42D577A4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AA75C-AB83-F7E5-4E12-BEAE0486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E47B0-0B04-DF44-ADE9-994F2E4B4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1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blue wallpaper with a blue pattern&#10;&#10;Description automatically generated">
            <a:extLst>
              <a:ext uri="{FF2B5EF4-FFF2-40B4-BE49-F238E27FC236}">
                <a16:creationId xmlns:a16="http://schemas.microsoft.com/office/drawing/2014/main" id="{1140F1B2-503E-0B47-E689-4E2D6B432F7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10" y="-10160"/>
            <a:ext cx="12207809" cy="686816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BD96F-A798-79C1-858B-EB3DFAD7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09405-8543-05C0-AEF7-26C1AEE24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EBBFA-F4C4-3C68-57AF-5C5F2CAD0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4FDEE33F-FA2F-DB42-9B4A-74CACE04D979}" type="datetimeFigureOut">
              <a:rPr lang="en-US" smtClean="0"/>
              <a:pPr/>
              <a:t>11/7/24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819B7-E0B4-9D8A-450B-393DF8B1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3402B-32CD-375D-BE05-E0561CC05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75BE47B0-0B04-DF44-ADE9-994F2E4B43C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pink logo with stars and a black background&#10;&#10;Description automatically generated">
            <a:extLst>
              <a:ext uri="{FF2B5EF4-FFF2-40B4-BE49-F238E27FC236}">
                <a16:creationId xmlns:a16="http://schemas.microsoft.com/office/drawing/2014/main" id="{96198197-8113-5452-AA2E-154A3C64603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9" y="17555"/>
            <a:ext cx="1010351" cy="1010351"/>
          </a:xfrm>
          <a:prstGeom prst="rect">
            <a:avLst/>
          </a:prstGeom>
        </p:spPr>
      </p:pic>
      <p:pic>
        <p:nvPicPr>
          <p:cNvPr id="10" name="Picture 9" descr="A logo for a cardiological society of india&#10;&#10;Description automatically generated">
            <a:extLst>
              <a:ext uri="{FF2B5EF4-FFF2-40B4-BE49-F238E27FC236}">
                <a16:creationId xmlns:a16="http://schemas.microsoft.com/office/drawing/2014/main" id="{64BBD46B-AC40-15FC-4C56-07CE9AD3A37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3401" y="94299"/>
            <a:ext cx="771670" cy="84216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0313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A2969-4E45-7B95-2B27-C514539825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89DAB-2F05-B016-54E4-775DE08CFA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786192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48056-2FE6-4247-A9D1-873AA1E6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8569B-430B-E55C-F6DC-0C9EABE3F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84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Presentation Title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Akshay Mane</dc:creator>
  <cp:keywords/>
  <dc:description/>
  <cp:lastModifiedBy>Akshay Mane</cp:lastModifiedBy>
  <cp:revision>5</cp:revision>
  <dcterms:created xsi:type="dcterms:W3CDTF">2024-11-07T10:37:14Z</dcterms:created>
  <dcterms:modified xsi:type="dcterms:W3CDTF">2024-11-07T11:47:30Z</dcterms:modified>
  <cp:category/>
</cp:coreProperties>
</file>